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0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709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28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54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62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30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00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683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334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7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700473E-3EE4-4407-A7C6-2D0BACCF61FD}" type="datetimeFigureOut">
              <a:rPr lang="nl-NL" smtClean="0"/>
              <a:t>29-5-2025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1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hess.novotea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887EB8E3-FD49-45D9-9F6E-4E9C36B15F78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12012488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nl-NL" sz="4000" dirty="0">
                <a:latin typeface="Arial" pitchFamily="34" charset="0"/>
                <a:cs typeface="Arial" pitchFamily="34" charset="0"/>
              </a:rPr>
            </a:br>
            <a:br>
              <a:rPr lang="nl-NL" sz="4800" dirty="0">
                <a:latin typeface="Arial" pitchFamily="34" charset="0"/>
                <a:cs typeface="Arial" pitchFamily="34" charset="0"/>
              </a:rPr>
            </a:br>
            <a:r>
              <a:rPr lang="nl-NL" sz="4800" dirty="0">
                <a:latin typeface="Arial" pitchFamily="34" charset="0"/>
                <a:cs typeface="Arial" pitchFamily="34" charset="0"/>
              </a:rPr>
              <a:t>			 	</a:t>
            </a:r>
            <a:r>
              <a:rPr lang="nl-NL" sz="5400" dirty="0">
                <a:latin typeface="Arial" pitchFamily="34" charset="0"/>
                <a:cs typeface="Arial" pitchFamily="34" charset="0"/>
              </a:rPr>
              <a:t>	</a:t>
            </a:r>
            <a:r>
              <a:rPr lang="nl-NL" sz="9600" dirty="0">
                <a:latin typeface="Arial" pitchFamily="34" charset="0"/>
                <a:cs typeface="Arial" pitchFamily="34" charset="0"/>
                <a:sym typeface="Wingdings" pitchFamily="2" charset="2"/>
              </a:rPr>
              <a:t>Stap 2</a:t>
            </a:r>
            <a:endParaRPr lang="nl-NL" sz="107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nl-NL" sz="5400" dirty="0">
                <a:latin typeface="Arial" pitchFamily="34" charset="0"/>
                <a:cs typeface="Arial" pitchFamily="34" charset="0"/>
                <a:sym typeface="Wingdings" pitchFamily="2" charset="2"/>
              </a:rPr>
              <a:t>Proefexamen bespreken </a:t>
            </a:r>
            <a:endParaRPr lang="nl-NL" sz="4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Afbeeldingsresultaat voor schaken">
            <a:extLst>
              <a:ext uri="{FF2B5EF4-FFF2-40B4-BE49-F238E27FC236}">
                <a16:creationId xmlns:a16="http://schemas.microsoft.com/office/drawing/2014/main" id="{D471D787-7D22-401C-B8BD-32FDA668D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120" y="4740598"/>
            <a:ext cx="2738760" cy="1824876"/>
          </a:xfrm>
          <a:prstGeom prst="rect">
            <a:avLst/>
          </a:prstGeom>
          <a:noFill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2939E36-4F53-48F0-B905-5FFE1AFC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5866" t="12007" r="65871" b="78094"/>
          <a:stretch>
            <a:fillRect/>
          </a:stretch>
        </p:blipFill>
        <p:spPr bwMode="auto">
          <a:xfrm>
            <a:off x="4682965" y="4740598"/>
            <a:ext cx="2826069" cy="190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64A9D8C0-EF22-4BB9-8D25-DD66A383E288}"/>
              </a:ext>
            </a:extLst>
          </p:cNvPr>
          <p:cNvSpPr txBox="1"/>
          <p:nvPr/>
        </p:nvSpPr>
        <p:spPr>
          <a:xfrm>
            <a:off x="179512" y="11663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http://chess.novotea.com/</a:t>
            </a:r>
            <a:r>
              <a:rPr lang="nl-NL" dirty="0"/>
              <a:t> 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DECFF40-3B55-483E-A8E3-B3D4FDE78CC7}"/>
              </a:ext>
            </a:extLst>
          </p:cNvPr>
          <p:cNvSpPr txBox="1"/>
          <p:nvPr/>
        </p:nvSpPr>
        <p:spPr>
          <a:xfrm>
            <a:off x="9072981" y="29816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	      Cora en Saskia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1DA7E15-FAF4-A4B2-2CDC-9ABA0B989C68}"/>
              </a:ext>
            </a:extLst>
          </p:cNvPr>
          <p:cNvSpPr txBox="1"/>
          <p:nvPr/>
        </p:nvSpPr>
        <p:spPr>
          <a:xfrm>
            <a:off x="10981193" y="3429000"/>
            <a:ext cx="259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Versie D</a:t>
            </a:r>
          </a:p>
        </p:txBody>
      </p:sp>
    </p:spTree>
    <p:extLst>
      <p:ext uri="{BB962C8B-B14F-4D97-AF65-F5344CB8AC3E}">
        <p14:creationId xmlns:p14="http://schemas.microsoft.com/office/powerpoint/2010/main" val="3620591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81A1881-4E55-CD6B-B7D5-3B3BFEADA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16251" r="20234" b="9582"/>
          <a:stretch/>
        </p:blipFill>
        <p:spPr>
          <a:xfrm>
            <a:off x="2981325" y="308481"/>
            <a:ext cx="6229350" cy="6241038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E9A4EEAC-59D7-2052-CB60-CA4E47E7565E}"/>
              </a:ext>
            </a:extLst>
          </p:cNvPr>
          <p:cNvSpPr/>
          <p:nvPr/>
        </p:nvSpPr>
        <p:spPr>
          <a:xfrm>
            <a:off x="6181724" y="2543173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CD5EFDDD-C377-832A-46B5-BE9FE9265991}"/>
              </a:ext>
            </a:extLst>
          </p:cNvPr>
          <p:cNvSpPr/>
          <p:nvPr/>
        </p:nvSpPr>
        <p:spPr>
          <a:xfrm>
            <a:off x="6181723" y="5511290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2B4F1A66-E4E1-303D-2725-06716AD25382}"/>
              </a:ext>
            </a:extLst>
          </p:cNvPr>
          <p:cNvCxnSpPr>
            <a:cxnSpLocks/>
          </p:cNvCxnSpPr>
          <p:nvPr/>
        </p:nvCxnSpPr>
        <p:spPr>
          <a:xfrm flipH="1">
            <a:off x="6562725" y="733425"/>
            <a:ext cx="695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77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3AFD7F8-BEE6-787E-1B82-EED759FED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7" t="16389" r="20313" b="9861"/>
          <a:stretch/>
        </p:blipFill>
        <p:spPr>
          <a:xfrm>
            <a:off x="3028950" y="373459"/>
            <a:ext cx="6134100" cy="6111082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2ABFE362-7DDC-9F96-7218-9477537A4189}"/>
              </a:ext>
            </a:extLst>
          </p:cNvPr>
          <p:cNvSpPr/>
          <p:nvPr/>
        </p:nvSpPr>
        <p:spPr>
          <a:xfrm>
            <a:off x="6915149" y="1123948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60227217-FD87-79A7-8404-EA4F4042B08F}"/>
              </a:ext>
            </a:extLst>
          </p:cNvPr>
          <p:cNvSpPr/>
          <p:nvPr/>
        </p:nvSpPr>
        <p:spPr>
          <a:xfrm>
            <a:off x="7662861" y="390523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0CC3D9EE-DE5E-8DB9-0C62-BA4F47D67C04}"/>
              </a:ext>
            </a:extLst>
          </p:cNvPr>
          <p:cNvCxnSpPr>
            <a:cxnSpLocks/>
          </p:cNvCxnSpPr>
          <p:nvPr/>
        </p:nvCxnSpPr>
        <p:spPr>
          <a:xfrm flipH="1" flipV="1">
            <a:off x="5133975" y="3676650"/>
            <a:ext cx="800100" cy="647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74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83FCA79-1E76-F111-F733-0147292E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15833" r="20234" b="9444"/>
          <a:stretch/>
        </p:blipFill>
        <p:spPr>
          <a:xfrm>
            <a:off x="3090862" y="395671"/>
            <a:ext cx="6010275" cy="6066657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C2B9731D-BCFD-4039-6495-47CAA189C696}"/>
              </a:ext>
            </a:extLst>
          </p:cNvPr>
          <p:cNvSpPr/>
          <p:nvPr/>
        </p:nvSpPr>
        <p:spPr>
          <a:xfrm>
            <a:off x="6877049" y="3981448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494E88DA-5ABC-A46A-B310-0242E3E068FC}"/>
              </a:ext>
            </a:extLst>
          </p:cNvPr>
          <p:cNvSpPr/>
          <p:nvPr/>
        </p:nvSpPr>
        <p:spPr>
          <a:xfrm>
            <a:off x="3333749" y="436343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09BAD14A-D724-6D96-4205-A1413BACC1E4}"/>
              </a:ext>
            </a:extLst>
          </p:cNvPr>
          <p:cNvCxnSpPr>
            <a:cxnSpLocks/>
          </p:cNvCxnSpPr>
          <p:nvPr/>
        </p:nvCxnSpPr>
        <p:spPr>
          <a:xfrm>
            <a:off x="7953375" y="2276475"/>
            <a:ext cx="0" cy="2800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48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C29D9-2B69-936E-4346-9E89DCC5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aftrekaanval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9730CD-C7D2-0BE1-FF80-F9EC9050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628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3590091-1976-39F4-E342-A46FDE45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7" t="15972" r="20235" b="9583"/>
          <a:stretch/>
        </p:blipFill>
        <p:spPr>
          <a:xfrm>
            <a:off x="2990849" y="312219"/>
            <a:ext cx="6210301" cy="6233561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37DF65CB-DBB4-FD75-5D3C-8A656C0BC6C7}"/>
              </a:ext>
            </a:extLst>
          </p:cNvPr>
          <p:cNvSpPr/>
          <p:nvPr/>
        </p:nvSpPr>
        <p:spPr>
          <a:xfrm rot="2584966">
            <a:off x="6737341" y="4419692"/>
            <a:ext cx="1867775" cy="766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C6C8E203-46F8-01FE-1EA5-3BA804876243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3648075"/>
            <a:ext cx="1600200" cy="72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1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4D3BFDF-68ED-8F03-C12F-7E3805B4D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7" t="16251" r="20235" b="10138"/>
          <a:stretch/>
        </p:blipFill>
        <p:spPr>
          <a:xfrm>
            <a:off x="3009899" y="366016"/>
            <a:ext cx="6172201" cy="612596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97B1F428-5FB1-BC37-7AB4-0EFAC4E93B04}"/>
              </a:ext>
            </a:extLst>
          </p:cNvPr>
          <p:cNvSpPr/>
          <p:nvPr/>
        </p:nvSpPr>
        <p:spPr>
          <a:xfrm rot="19024269">
            <a:off x="6125360" y="3675228"/>
            <a:ext cx="1730334" cy="766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47848DF-9C07-B61E-301A-D8D6C7BE37F6}"/>
              </a:ext>
            </a:extLst>
          </p:cNvPr>
          <p:cNvCxnSpPr>
            <a:cxnSpLocks/>
          </p:cNvCxnSpPr>
          <p:nvPr/>
        </p:nvCxnSpPr>
        <p:spPr>
          <a:xfrm>
            <a:off x="6667500" y="4459608"/>
            <a:ext cx="1981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2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5A428EF-E23F-ABD5-5810-804183124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9" t="15833" r="20156" b="9999"/>
          <a:stretch/>
        </p:blipFill>
        <p:spPr>
          <a:xfrm>
            <a:off x="2979220" y="323849"/>
            <a:ext cx="6233560" cy="6210301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483F3CE5-7EFC-88D7-6333-E7D1CEA49D96}"/>
              </a:ext>
            </a:extLst>
          </p:cNvPr>
          <p:cNvSpPr/>
          <p:nvPr/>
        </p:nvSpPr>
        <p:spPr>
          <a:xfrm rot="16200000">
            <a:off x="5119253" y="1493798"/>
            <a:ext cx="2896923" cy="766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DD69BEC-6A2A-B57B-EEEC-8AE94AFEF95D}"/>
              </a:ext>
            </a:extLst>
          </p:cNvPr>
          <p:cNvCxnSpPr>
            <a:cxnSpLocks/>
          </p:cNvCxnSpPr>
          <p:nvPr/>
        </p:nvCxnSpPr>
        <p:spPr>
          <a:xfrm>
            <a:off x="6534150" y="3040383"/>
            <a:ext cx="2219325" cy="2036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14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9AE2332-CFD1-7121-8B8B-9C8FEEAB8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34" t="15833" r="20312" b="9721"/>
          <a:stretch/>
        </p:blipFill>
        <p:spPr>
          <a:xfrm>
            <a:off x="3067050" y="405691"/>
            <a:ext cx="6057900" cy="604661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76F21A4A-15E4-E13C-D379-DF897B18B056}"/>
              </a:ext>
            </a:extLst>
          </p:cNvPr>
          <p:cNvSpPr/>
          <p:nvPr/>
        </p:nvSpPr>
        <p:spPr>
          <a:xfrm rot="16200000">
            <a:off x="7750402" y="4703722"/>
            <a:ext cx="1982522" cy="766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146453E9-D368-C053-B215-774EEBDB6DA9}"/>
              </a:ext>
            </a:extLst>
          </p:cNvPr>
          <p:cNvCxnSpPr>
            <a:cxnSpLocks/>
          </p:cNvCxnSpPr>
          <p:nvPr/>
        </p:nvCxnSpPr>
        <p:spPr>
          <a:xfrm flipH="1" flipV="1">
            <a:off x="5848350" y="1581150"/>
            <a:ext cx="2781300" cy="2834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35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8339C-34CB-D775-50A4-0910C68A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Mat in twee (geef de </a:t>
            </a:r>
            <a:r>
              <a:rPr lang="nl-NL" u="sng" dirty="0"/>
              <a:t>eerste</a:t>
            </a:r>
            <a:r>
              <a:rPr lang="nl-NL" dirty="0"/>
              <a:t> zet)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CBCAEB-82EF-A671-54C4-6440D04B1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83" y="1819469"/>
            <a:ext cx="9720071" cy="4023360"/>
          </a:xfrm>
        </p:spPr>
        <p:txBody>
          <a:bodyPr>
            <a:normAutofit/>
          </a:bodyPr>
          <a:lstStyle/>
          <a:p>
            <a:r>
              <a:rPr lang="nl-NL" sz="2800" dirty="0"/>
              <a:t>Dus niet: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800" dirty="0"/>
              <a:t> Twee zetten geven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800" dirty="0"/>
              <a:t> Twee pijlen trekken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800" dirty="0"/>
              <a:t> Pijlen met nummertjes!</a:t>
            </a:r>
          </a:p>
          <a:p>
            <a:r>
              <a:rPr lang="nl-NL" sz="2800" dirty="0"/>
              <a:t>Anders… opgave </a:t>
            </a:r>
            <a:r>
              <a:rPr lang="nl-NL" sz="2800" b="1" dirty="0"/>
              <a:t>FOUT</a:t>
            </a:r>
            <a:r>
              <a:rPr lang="nl-NL" sz="2800" dirty="0"/>
              <a:t> terwijl het idee </a:t>
            </a:r>
            <a:r>
              <a:rPr lang="nl-NL" sz="2800" b="1" dirty="0"/>
              <a:t>GOED</a:t>
            </a:r>
            <a:r>
              <a:rPr lang="nl-NL" sz="2800" dirty="0"/>
              <a:t> was</a:t>
            </a:r>
          </a:p>
        </p:txBody>
      </p:sp>
    </p:spTree>
    <p:extLst>
      <p:ext uri="{BB962C8B-B14F-4D97-AF65-F5344CB8AC3E}">
        <p14:creationId xmlns:p14="http://schemas.microsoft.com/office/powerpoint/2010/main" val="127379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992F1EB-AAA4-70A3-A5D1-1A385A91E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2" t="15694" r="20313" b="10000"/>
          <a:stretch/>
        </p:blipFill>
        <p:spPr>
          <a:xfrm>
            <a:off x="3128962" y="467497"/>
            <a:ext cx="5934075" cy="5923005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3C79732-76B1-2ED8-20B6-9C948622F2AF}"/>
              </a:ext>
            </a:extLst>
          </p:cNvPr>
          <p:cNvCxnSpPr>
            <a:cxnSpLocks/>
          </p:cNvCxnSpPr>
          <p:nvPr/>
        </p:nvCxnSpPr>
        <p:spPr>
          <a:xfrm flipH="1">
            <a:off x="4371975" y="5844617"/>
            <a:ext cx="2895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16891-F201-7273-DD37-F4CFD085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Dubbele aanval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938572-605D-B1E8-0711-BD9E143B8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252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90CDA05-BA9C-A0E7-F37D-7334776EA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7" t="16111" r="20312" b="10139"/>
          <a:stretch/>
        </p:blipFill>
        <p:spPr>
          <a:xfrm>
            <a:off x="2957512" y="331348"/>
            <a:ext cx="6276975" cy="6195304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FA512BB8-85CD-5388-E618-C6B6CBBC8463}"/>
              </a:ext>
            </a:extLst>
          </p:cNvPr>
          <p:cNvCxnSpPr>
            <a:cxnSpLocks/>
          </p:cNvCxnSpPr>
          <p:nvPr/>
        </p:nvCxnSpPr>
        <p:spPr>
          <a:xfrm flipH="1">
            <a:off x="7172325" y="4387292"/>
            <a:ext cx="9239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82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0EE4D74-8DC8-1399-89F7-0ADF3E422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1" t="15972" r="20313" b="9861"/>
          <a:stretch/>
        </p:blipFill>
        <p:spPr>
          <a:xfrm>
            <a:off x="2986087" y="324900"/>
            <a:ext cx="6219825" cy="6208199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224AAC40-7030-A5F9-CBEC-BA502063B52F}"/>
              </a:ext>
            </a:extLst>
          </p:cNvPr>
          <p:cNvCxnSpPr>
            <a:cxnSpLocks/>
          </p:cNvCxnSpPr>
          <p:nvPr/>
        </p:nvCxnSpPr>
        <p:spPr>
          <a:xfrm flipH="1">
            <a:off x="4343400" y="4406342"/>
            <a:ext cx="9239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D6FADBE-DC75-A1BD-F535-4736AC4F2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34" t="15833" r="20312" b="9999"/>
          <a:stretch/>
        </p:blipFill>
        <p:spPr>
          <a:xfrm>
            <a:off x="3000375" y="350669"/>
            <a:ext cx="6191250" cy="6156661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3D9F54C-3F55-C452-6D17-1E1C65EBDBDB}"/>
              </a:ext>
            </a:extLst>
          </p:cNvPr>
          <p:cNvCxnSpPr>
            <a:cxnSpLocks/>
          </p:cNvCxnSpPr>
          <p:nvPr/>
        </p:nvCxnSpPr>
        <p:spPr>
          <a:xfrm flipV="1">
            <a:off x="6657975" y="3067050"/>
            <a:ext cx="533400" cy="5868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8911-8325-E163-1003-4533A9B8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Verdedigen tegen mat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FA25C8-7BB4-0220-7383-8B78D24C4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915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4F2EBA4-2F4D-AC46-100B-C9D3E39F2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2" t="15972" r="20469" b="10000"/>
          <a:stretch/>
        </p:blipFill>
        <p:spPr>
          <a:xfrm>
            <a:off x="3138487" y="477025"/>
            <a:ext cx="5915025" cy="5903949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5C92EEC0-F519-40C7-6CFD-BFD1FDE7868D}"/>
              </a:ext>
            </a:extLst>
          </p:cNvPr>
          <p:cNvCxnSpPr>
            <a:cxnSpLocks/>
          </p:cNvCxnSpPr>
          <p:nvPr/>
        </p:nvCxnSpPr>
        <p:spPr>
          <a:xfrm>
            <a:off x="8639175" y="1720292"/>
            <a:ext cx="0" cy="400423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59F83F81-3BBC-C8BF-8110-CA001B0AA903}"/>
              </a:ext>
            </a:extLst>
          </p:cNvPr>
          <p:cNvCxnSpPr>
            <a:cxnSpLocks/>
          </p:cNvCxnSpPr>
          <p:nvPr/>
        </p:nvCxnSpPr>
        <p:spPr>
          <a:xfrm>
            <a:off x="7277100" y="3015692"/>
            <a:ext cx="1302544" cy="6133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0AC5E97-3B5C-E805-EA84-B6F674736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7" t="16250" r="20156" b="9444"/>
          <a:stretch/>
        </p:blipFill>
        <p:spPr>
          <a:xfrm>
            <a:off x="3105149" y="438149"/>
            <a:ext cx="5981701" cy="5981701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AF39A3B1-7328-0B99-243E-320AF9048407}"/>
              </a:ext>
            </a:extLst>
          </p:cNvPr>
          <p:cNvSpPr/>
          <p:nvPr/>
        </p:nvSpPr>
        <p:spPr>
          <a:xfrm>
            <a:off x="5457824" y="1885949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C36004F9-CB0F-4BBE-F482-81C65E982F7F}"/>
              </a:ext>
            </a:extLst>
          </p:cNvPr>
          <p:cNvSpPr/>
          <p:nvPr/>
        </p:nvSpPr>
        <p:spPr>
          <a:xfrm>
            <a:off x="7553324" y="2619374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A4045C3-2E83-F4A5-2D5B-1D4660D4EF78}"/>
              </a:ext>
            </a:extLst>
          </p:cNvPr>
          <p:cNvCxnSpPr>
            <a:cxnSpLocks/>
          </p:cNvCxnSpPr>
          <p:nvPr/>
        </p:nvCxnSpPr>
        <p:spPr>
          <a:xfrm flipV="1">
            <a:off x="5181603" y="3609975"/>
            <a:ext cx="1352547" cy="800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9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18FF85-6F08-19BC-F26D-FEE135A3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9" t="15971" r="20234" b="9584"/>
          <a:stretch/>
        </p:blipFill>
        <p:spPr>
          <a:xfrm>
            <a:off x="3124200" y="451644"/>
            <a:ext cx="5943600" cy="5954711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2A143F2D-821A-1649-58EC-46323820BEFB}"/>
              </a:ext>
            </a:extLst>
          </p:cNvPr>
          <p:cNvSpPr/>
          <p:nvPr/>
        </p:nvSpPr>
        <p:spPr>
          <a:xfrm>
            <a:off x="7572374" y="3286124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31232637-7E09-9925-EABC-6C1BB3CCA1A4}"/>
              </a:ext>
            </a:extLst>
          </p:cNvPr>
          <p:cNvSpPr/>
          <p:nvPr/>
        </p:nvSpPr>
        <p:spPr>
          <a:xfrm>
            <a:off x="6191249" y="3286123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D632C59-951A-9CD0-5E9F-FCD18E821D9E}"/>
              </a:ext>
            </a:extLst>
          </p:cNvPr>
          <p:cNvSpPr/>
          <p:nvPr/>
        </p:nvSpPr>
        <p:spPr>
          <a:xfrm>
            <a:off x="4086224" y="4686299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1BC78CE5-F27F-B121-75A1-8FFACCE75356}"/>
              </a:ext>
            </a:extLst>
          </p:cNvPr>
          <p:cNvCxnSpPr>
            <a:cxnSpLocks/>
          </p:cNvCxnSpPr>
          <p:nvPr/>
        </p:nvCxnSpPr>
        <p:spPr>
          <a:xfrm>
            <a:off x="7272337" y="1689890"/>
            <a:ext cx="7858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al 10">
            <a:extLst>
              <a:ext uri="{FF2B5EF4-FFF2-40B4-BE49-F238E27FC236}">
                <a16:creationId xmlns:a16="http://schemas.microsoft.com/office/drawing/2014/main" id="{ECD66BC8-643F-12FA-A080-122F577BF769}"/>
              </a:ext>
            </a:extLst>
          </p:cNvPr>
          <p:cNvSpPr/>
          <p:nvPr/>
        </p:nvSpPr>
        <p:spPr>
          <a:xfrm>
            <a:off x="3205162" y="6153150"/>
            <a:ext cx="142875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18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B0867-CCA3-1F06-F488-87CA805B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Uitschakelen verdediger: slaan + hout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B7581D-6D16-6F31-2583-C4E389B13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19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9588841-8E01-7CFF-8A6A-B0859CFDC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1" t="15694" r="20078" b="10417"/>
          <a:stretch/>
        </p:blipFill>
        <p:spPr>
          <a:xfrm>
            <a:off x="3047999" y="414992"/>
            <a:ext cx="6096001" cy="6028016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41E80C25-FAF0-3846-65F4-1DFF3628F836}"/>
              </a:ext>
            </a:extLst>
          </p:cNvPr>
          <p:cNvSpPr/>
          <p:nvPr/>
        </p:nvSpPr>
        <p:spPr>
          <a:xfrm>
            <a:off x="7600949" y="542924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33217D55-ABC1-A420-BC04-9D4134EC17A5}"/>
              </a:ext>
            </a:extLst>
          </p:cNvPr>
          <p:cNvSpPr/>
          <p:nvPr/>
        </p:nvSpPr>
        <p:spPr>
          <a:xfrm>
            <a:off x="5448299" y="542923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13C573B-DB8E-911E-9D3E-438B4220951E}"/>
              </a:ext>
            </a:extLst>
          </p:cNvPr>
          <p:cNvCxnSpPr>
            <a:cxnSpLocks/>
          </p:cNvCxnSpPr>
          <p:nvPr/>
        </p:nvCxnSpPr>
        <p:spPr>
          <a:xfrm flipH="1" flipV="1">
            <a:off x="5824536" y="909635"/>
            <a:ext cx="61911" cy="4695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6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021B0-28B7-FF64-39C4-BAF3CCA6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Uitschakelen verdediger: weg + hout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398F4E-18BB-4E88-9471-D4E1A5A6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811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84D4D42-56F3-911D-C3BF-D30E2725A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7" t="16389" r="20313" b="10000"/>
          <a:stretch/>
        </p:blipFill>
        <p:spPr>
          <a:xfrm>
            <a:off x="3024187" y="374478"/>
            <a:ext cx="6143625" cy="6109044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FBBC9B7D-7618-CC63-F353-594C2514C8E9}"/>
              </a:ext>
            </a:extLst>
          </p:cNvPr>
          <p:cNvSpPr/>
          <p:nvPr/>
        </p:nvSpPr>
        <p:spPr>
          <a:xfrm>
            <a:off x="7619999" y="4724398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41D54DF3-F298-C6E6-3A01-C0CE4385D9F4}"/>
              </a:ext>
            </a:extLst>
          </p:cNvPr>
          <p:cNvSpPr/>
          <p:nvPr/>
        </p:nvSpPr>
        <p:spPr>
          <a:xfrm>
            <a:off x="6867524" y="5457823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5187995C-BE99-8B1B-8393-19252D9E859F}"/>
              </a:ext>
            </a:extLst>
          </p:cNvPr>
          <p:cNvCxnSpPr>
            <a:cxnSpLocks/>
          </p:cNvCxnSpPr>
          <p:nvPr/>
        </p:nvCxnSpPr>
        <p:spPr>
          <a:xfrm>
            <a:off x="3705225" y="800100"/>
            <a:ext cx="35385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45F2F-E9EA-B13D-5068-88DED0C7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Pen een stuk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FE6B05-D8B4-1DD6-9354-831566AD9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585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al">
  <a:themeElements>
    <a:clrScheme name="Integra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163</TotalTime>
  <Words>82</Words>
  <Application>Microsoft Office PowerPoint</Application>
  <PresentationFormat>Breedbeeld</PresentationFormat>
  <Paragraphs>17</Paragraphs>
  <Slides>24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30" baseType="lpstr">
      <vt:lpstr>Arial</vt:lpstr>
      <vt:lpstr>Tw Cen MT</vt:lpstr>
      <vt:lpstr>Tw Cen MT Condensed</vt:lpstr>
      <vt:lpstr>Wingdings</vt:lpstr>
      <vt:lpstr>Wingdings 3</vt:lpstr>
      <vt:lpstr>Integraal</vt:lpstr>
      <vt:lpstr>PowerPoint-presentatie</vt:lpstr>
      <vt:lpstr>Dubbele aanval</vt:lpstr>
      <vt:lpstr>PowerPoint-presentatie</vt:lpstr>
      <vt:lpstr>PowerPoint-presentatie</vt:lpstr>
      <vt:lpstr>Uitschakelen verdediger: slaan + hout</vt:lpstr>
      <vt:lpstr>PowerPoint-presentatie</vt:lpstr>
      <vt:lpstr>Uitschakelen verdediger: weg + hout</vt:lpstr>
      <vt:lpstr>PowerPoint-presentatie</vt:lpstr>
      <vt:lpstr>Pen een stuk</vt:lpstr>
      <vt:lpstr>PowerPoint-presentatie</vt:lpstr>
      <vt:lpstr>PowerPoint-presentatie</vt:lpstr>
      <vt:lpstr>PowerPoint-presentatie</vt:lpstr>
      <vt:lpstr>aftrekaanval</vt:lpstr>
      <vt:lpstr>PowerPoint-presentatie</vt:lpstr>
      <vt:lpstr>PowerPoint-presentatie</vt:lpstr>
      <vt:lpstr>PowerPoint-presentatie</vt:lpstr>
      <vt:lpstr>PowerPoint-presentatie</vt:lpstr>
      <vt:lpstr>Mat in twee (geef de eerste zet)</vt:lpstr>
      <vt:lpstr>PowerPoint-presentatie</vt:lpstr>
      <vt:lpstr>PowerPoint-presentatie</vt:lpstr>
      <vt:lpstr>PowerPoint-presentatie</vt:lpstr>
      <vt:lpstr>PowerPoint-presentatie</vt:lpstr>
      <vt:lpstr>Verdedigen tegen mat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camoostvogels@outlook.com</dc:creator>
  <cp:lastModifiedBy>coraoostvogels@gmail.com</cp:lastModifiedBy>
  <cp:revision>5</cp:revision>
  <dcterms:created xsi:type="dcterms:W3CDTF">2021-11-07T12:10:32Z</dcterms:created>
  <dcterms:modified xsi:type="dcterms:W3CDTF">2025-05-29T09:30:00Z</dcterms:modified>
</cp:coreProperties>
</file>